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5" r:id="rId16"/>
    <p:sldId id="721" r:id="rId17"/>
    <p:sldId id="677" r:id="rId18"/>
    <p:sldId id="602" r:id="rId19"/>
    <p:sldId id="670" r:id="rId20"/>
    <p:sldId id="671" r:id="rId21"/>
    <p:sldId id="672" r:id="rId22"/>
    <p:sldId id="674" r:id="rId23"/>
    <p:sldId id="675" r:id="rId24"/>
    <p:sldId id="676" r:id="rId25"/>
    <p:sldId id="717" r:id="rId26"/>
    <p:sldId id="620" r:id="rId27"/>
    <p:sldId id="621" r:id="rId28"/>
    <p:sldId id="692" r:id="rId29"/>
    <p:sldId id="629" r:id="rId30"/>
    <p:sldId id="632" r:id="rId31"/>
    <p:sldId id="698" r:id="rId32"/>
    <p:sldId id="679" r:id="rId33"/>
    <p:sldId id="694" r:id="rId34"/>
    <p:sldId id="707" r:id="rId35"/>
    <p:sldId id="718" r:id="rId36"/>
    <p:sldId id="627" r:id="rId37"/>
    <p:sldId id="628" r:id="rId38"/>
    <p:sldId id="700" r:id="rId39"/>
    <p:sldId id="702" r:id="rId40"/>
    <p:sldId id="703" r:id="rId41"/>
    <p:sldId id="704" r:id="rId42"/>
    <p:sldId id="701" r:id="rId43"/>
    <p:sldId id="706" r:id="rId44"/>
    <p:sldId id="719" r:id="rId45"/>
    <p:sldId id="705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26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Confusion</a:t>
            </a:r>
            <a:r>
              <a:rPr lang="en-US" altLang="ja-JP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/disagreements about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among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verbalized 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95" y="4733568"/>
            <a:ext cx="2519811" cy="21244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finding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</a:t>
            </a:r>
            <a:r>
              <a:rPr lang="en-US" altLang="ja-JP" sz="2800" dirty="0" err="1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problems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671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Finding/refining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20" y="3618978"/>
            <a:ext cx="3000555" cy="242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Find &amp; verbalize problems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Share understanding 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Clarify/share 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experience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(executable)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deliverables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first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&amp;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Executives/Managers/QA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ig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Team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QA/Test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Automators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Answer/Solution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smtClean="0">
                <a:solidFill>
                  <a:srgbClr val="44C404"/>
                </a:solidFill>
              </a:rPr>
              <a:t>Background</a:t>
            </a:r>
            <a:endParaRPr kumimoji="1" lang="ja-JP" altLang="en-US" sz="7200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&amp;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What 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newbie.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role.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 to do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systems 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2813</TotalTime>
  <Words>1333</Words>
  <Application>Microsoft Macintosh PowerPoint</Application>
  <PresentationFormat>画面に合わせる (4:3)</PresentationFormat>
  <Paragraphs>401</Paragraphs>
  <Slides>50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Solutions</vt:lpstr>
      <vt:lpstr>“3 KPIs” as Criteria</vt:lpstr>
      <vt:lpstr>Agile Way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Summary</vt:lpstr>
      <vt:lpstr>PowerPoint プレゼンテーション</vt:lpstr>
      <vt:lpstr>Next Challenge</vt:lpstr>
      <vt:lpstr>Solution</vt:lpstr>
      <vt:lpstr>Agile Way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Result</vt:lpstr>
      <vt:lpstr>PowerPoint プレゼンテーション</vt:lpstr>
      <vt:lpstr>Next Challenge</vt:lpstr>
      <vt:lpstr>Solution</vt:lpstr>
      <vt:lpstr>Agile Way</vt:lpstr>
      <vt:lpstr>Values Delivered (1)</vt:lpstr>
      <vt:lpstr>Values Delivered (2)</vt:lpstr>
      <vt:lpstr>Utilize “3 KPIs”</vt:lpstr>
      <vt:lpstr>Make Big Impacts</vt:lpstr>
      <vt:lpstr>Result</vt:lpstr>
      <vt:lpstr>PowerPoint プレゼンテーション</vt:lpstr>
      <vt:lpstr>s</vt:lpstr>
      <vt:lpstr>PowerPoint プレゼンテーション</vt:lpstr>
      <vt:lpstr>ミッション遂行のポイント</vt:lpstr>
      <vt:lpstr>“3 KPIs” as Criteria</vt:lpstr>
      <vt:lpstr>My Mission (2017/09-)</vt:lpstr>
      <vt:lpstr>My Answer/Solution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4478</cp:revision>
  <dcterms:created xsi:type="dcterms:W3CDTF">2016-11-21T06:16:44Z</dcterms:created>
  <dcterms:modified xsi:type="dcterms:W3CDTF">2018-03-27T02:09:41Z</dcterms:modified>
</cp:coreProperties>
</file>